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2"/>
  </p:notesMasterIdLst>
  <p:sldIdLst>
    <p:sldId id="256" r:id="rId5"/>
    <p:sldId id="257" r:id="rId6"/>
    <p:sldId id="270" r:id="rId7"/>
    <p:sldId id="261" r:id="rId8"/>
    <p:sldId id="259" r:id="rId9"/>
    <p:sldId id="271" r:id="rId10"/>
    <p:sldId id="273" r:id="rId11"/>
    <p:sldId id="269" r:id="rId12"/>
    <p:sldId id="262" r:id="rId13"/>
    <p:sldId id="263" r:id="rId14"/>
    <p:sldId id="264" r:id="rId15"/>
    <p:sldId id="265" r:id="rId16"/>
    <p:sldId id="275" r:id="rId17"/>
    <p:sldId id="266" r:id="rId18"/>
    <p:sldId id="277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79" autoAdjust="0"/>
    <p:restoredTop sz="94660"/>
  </p:normalViewPr>
  <p:slideViewPr>
    <p:cSldViewPr snapToGrid="0">
      <p:cViewPr varScale="1">
        <p:scale>
          <a:sx n="70" d="100"/>
          <a:sy n="70" d="100"/>
        </p:scale>
        <p:origin x="2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769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10C1-68D9-426D-AFF5-EDA5A83FE26A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1879-48A3-47A5-B5C8-C41471DFF8B2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7C44A-C59B-49C4-9531-4190F8FAE95F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28E5E-DC47-4CBE-B1BE-E523592C43BA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DA05-0A74-445A-9678-785271128EAB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CA9B6-A8AD-4AF5-BB43-51E59DFE94B3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A368-3A61-4BEF-AE31-0F0140812D38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0FDF-F600-4B46-B231-29938188BEE7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8A41-3024-4EAE-B64C-415ABA25C013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4CA42-1A45-4FB0-8BE1-C01D6544A525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BB06A-C244-4D67-B7D6-73ED97A417CC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B9DB-4E53-4561-B648-0C97F954A6ED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F65-68DA-4DE0-AA51-C1705F712F09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D61C-CB42-4521-A465-4F00F6373107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43F9-AF82-48DC-9EF3-0CBC98B23DF1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9E4A-1422-43DE-B397-8AA34503285C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9680-FDFB-4F63-A942-14E00CD81373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6C27C16-19D4-4027-9C62-B26B19FAF244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9227B-4703-4DAD-A51E-EBA7FE3BC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4365" t="23391" r="472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369" y="415829"/>
            <a:ext cx="8825658" cy="332958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Task 2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012" y="4777380"/>
            <a:ext cx="11484591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Name:- Omar Abdelwahab Saber </a:t>
            </a:r>
            <a:r>
              <a:rPr lang="en-US" dirty="0" err="1">
                <a:solidFill>
                  <a:schemeClr val="tx1"/>
                </a:solidFill>
              </a:rPr>
              <a:t>Esswi</a:t>
            </a:r>
            <a:r>
              <a:rPr lang="en-US" dirty="0">
                <a:solidFill>
                  <a:schemeClr val="tx1"/>
                </a:solidFill>
              </a:rPr>
              <a:t>  || Mahmoud </a:t>
            </a:r>
            <a:r>
              <a:rPr lang="en-US" dirty="0" err="1">
                <a:solidFill>
                  <a:schemeClr val="tx1"/>
                </a:solidFill>
              </a:rPr>
              <a:t>ahmed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mohammed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ahmed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7317CE-7915-03B6-0160-8D9E75684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471160" cy="6858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90F01D-00D0-5503-54F5-B7F9E0C4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840" y="-2"/>
            <a:ext cx="547116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28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67F5AC-CB98-1D51-EFD9-8DEB278EC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170206" cy="5358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E751F-A04B-2181-85E0-475189567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663" y="1297756"/>
            <a:ext cx="6936336" cy="25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8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4BC3C2-301C-4211-492A-520DAC03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818"/>
            <a:ext cx="6096000" cy="3419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340D33-32AD-AAA6-8469-8F2AF5F23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078" y="1120818"/>
            <a:ext cx="5518876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97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60927B-7E4C-8DAC-ED5C-2951C23A7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F7B508-6805-8A1E-87FD-695D9977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83B8238-AC4E-F604-6780-12AB24EC3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78111B5A-14A6-16CC-7EC7-37DDFBBCE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91F6635-1C1D-585B-4256-D06935822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F3CB01-689F-8EA2-3EE6-9D849069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13C654D-5044-B7CB-E864-424D8018D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1E9892-742B-9FDE-80A7-F5BE29B5D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36">
            <a:extLst>
              <a:ext uri="{FF2B5EF4-FFF2-40B4-BE49-F238E27FC236}">
                <a16:creationId xmlns:a16="http://schemas.microsoft.com/office/drawing/2014/main" id="{DEE85670-7505-628F-DDE0-27C4B0A3F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8F5B1CDB-93D6-09AC-12E4-66AD67C84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ED72D-1239-C1E4-92CE-A116464B9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49" y="1447800"/>
            <a:ext cx="7731457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dirty="0"/>
              <a:t>Work with Categorical data</a:t>
            </a:r>
            <a:endParaRPr lang="en-US" sz="72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B95C9C-BBF2-3807-15EF-0BE762F3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63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D4161C-F4BE-87F2-95C5-59452A69E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8" y="0"/>
            <a:ext cx="5625174" cy="3629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2AA98B-75B4-29CA-E8EB-E40CC2AC9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790" y="0"/>
            <a:ext cx="5232872" cy="3677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C45D6-619D-4437-DFBF-DB537315C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39" y="3677163"/>
            <a:ext cx="5625174" cy="3180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A8690C-BBA1-FB55-9A37-946337CCB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014" y="5267581"/>
            <a:ext cx="6086645" cy="704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9AEB5E-D712-F234-3E63-7D39DBC3B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014" y="4067112"/>
            <a:ext cx="5975552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35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A1104F-0EB0-88FD-7373-08EA4965C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82929C-ADF0-8F9E-03D0-6DBDA4ABF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1D6F2A-80B0-DA9B-BD72-9CE23446B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661637E7-6D9A-687D-0A58-DD7E74D8D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4EF8DF0-5824-36BC-8A68-39B11A828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97706D6-5F6F-4674-AFF8-1719C1047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3C4033A-058B-1A24-A723-0821D3B0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91317DD-10CB-7DEC-68E7-C6ED3C9C7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36">
            <a:extLst>
              <a:ext uri="{FF2B5EF4-FFF2-40B4-BE49-F238E27FC236}">
                <a16:creationId xmlns:a16="http://schemas.microsoft.com/office/drawing/2014/main" id="{FF7D81C1-7358-F453-F5F9-D678F2292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9F585BC7-C10C-FC0C-AA4D-6C03EB19C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AA5E4-4C37-7BCB-00A3-2080F1598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49" y="1447800"/>
            <a:ext cx="7731457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Split data to Train and Test Sets, Feature Scaling, Modeling And Accuracy Calculation </a:t>
            </a:r>
            <a:endParaRPr lang="en-US" sz="44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73D746-FCEB-D4B6-54F7-70F44BE81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E10C4-0CAD-2B80-B472-55B519BD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30" y="1871350"/>
            <a:ext cx="10525570" cy="1344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B2F126-7058-FD4A-3EB5-8C5B133E0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92" y="4268978"/>
            <a:ext cx="10525570" cy="1343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CBA20-E64D-6FC5-76A2-F0AC0678993A}"/>
              </a:ext>
            </a:extLst>
          </p:cNvPr>
          <p:cNvSpPr txBox="1"/>
          <p:nvPr/>
        </p:nvSpPr>
        <p:spPr>
          <a:xfrm>
            <a:off x="586854" y="477672"/>
            <a:ext cx="942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Split data to Train and Test Sets , Feature Scaling</a:t>
            </a:r>
          </a:p>
        </p:txBody>
      </p:sp>
    </p:spTree>
    <p:extLst>
      <p:ext uri="{BB962C8B-B14F-4D97-AF65-F5344CB8AC3E}">
        <p14:creationId xmlns:p14="http://schemas.microsoft.com/office/powerpoint/2010/main" val="1267429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1ECBA-FD24-E250-FFC7-E191BA73E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1" y="1273322"/>
            <a:ext cx="8013865" cy="5516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B43137-3975-5512-3054-CBB0DF6F6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311" y="0"/>
            <a:ext cx="275607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F1DF29-5893-2911-9DFC-05388D93A35D}"/>
              </a:ext>
            </a:extLst>
          </p:cNvPr>
          <p:cNvSpPr txBox="1"/>
          <p:nvPr/>
        </p:nvSpPr>
        <p:spPr>
          <a:xfrm>
            <a:off x="1023582" y="232012"/>
            <a:ext cx="7308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Modeling And Accuracy Calculation </a:t>
            </a:r>
          </a:p>
        </p:txBody>
      </p:sp>
    </p:spTree>
    <p:extLst>
      <p:ext uri="{BB962C8B-B14F-4D97-AF65-F5344CB8AC3E}">
        <p14:creationId xmlns:p14="http://schemas.microsoft.com/office/powerpoint/2010/main" val="268922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1F3610-D0F6-E9BC-CE81-802BA25E9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0"/>
            <a:ext cx="588218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20722-31FE-F53F-0185-740D9C411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815" y="0"/>
            <a:ext cx="588218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96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2F9AD-1A85-0E00-C64B-31F5AE8FF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Feature Engineering and Extraction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6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4C38A5-4A60-7345-432E-7DB7549D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007" y="3978066"/>
            <a:ext cx="4926270" cy="25637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C6450-A2B4-0AAD-44ED-D0206AA1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79" y="3978066"/>
            <a:ext cx="5047716" cy="24141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4DDC54-351F-B6F1-68F1-139FFBBC2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720" y="2487961"/>
            <a:ext cx="9528560" cy="652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7F852F-9DA3-42A3-9638-D8428BDE66D4}"/>
              </a:ext>
            </a:extLst>
          </p:cNvPr>
          <p:cNvSpPr txBox="1"/>
          <p:nvPr/>
        </p:nvSpPr>
        <p:spPr>
          <a:xfrm>
            <a:off x="2199971" y="569186"/>
            <a:ext cx="7027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String operations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769D5-AC92-28A8-256B-53CD056D2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197" y="1649888"/>
            <a:ext cx="3820058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19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CC90D-5CCC-369C-8129-1A60583F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1" y="1660518"/>
            <a:ext cx="11793596" cy="1200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D67A68-D121-B4F4-BA6F-281C6ECB5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660" y="5416475"/>
            <a:ext cx="7020905" cy="7335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3713AC-A6CD-377E-C18F-B6D73D5D6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7071"/>
            <a:ext cx="11793597" cy="1003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D3C237-B05D-8738-246D-76975AC5B826}"/>
              </a:ext>
            </a:extLst>
          </p:cNvPr>
          <p:cNvSpPr txBox="1"/>
          <p:nvPr/>
        </p:nvSpPr>
        <p:spPr>
          <a:xfrm>
            <a:off x="1903863" y="279779"/>
            <a:ext cx="8570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3793090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F457B-9F5F-F271-3938-EDFD702D3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8695"/>
            <a:ext cx="12192000" cy="676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181F7F-C6E6-E35F-745A-A57D69DC4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450" y="3391043"/>
            <a:ext cx="8077200" cy="1323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44FC3E-0EBA-EB1E-D0A7-A6C01942C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64958"/>
            <a:ext cx="12192000" cy="30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C55BDF-A7C6-9B4E-3592-08A7F282A008}"/>
              </a:ext>
            </a:extLst>
          </p:cNvPr>
          <p:cNvSpPr txBox="1"/>
          <p:nvPr/>
        </p:nvSpPr>
        <p:spPr>
          <a:xfrm>
            <a:off x="2545307" y="498143"/>
            <a:ext cx="6707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928272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2BEE2C-DB63-234E-E4BA-505E24973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B91662-90F9-C8AE-EA58-3DCB5A2EA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D0761A4-D4C0-A041-3DA0-81A615BE5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C1BEF841-47F7-D504-B12F-54D41C988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B8D7902-AE64-329B-CE22-941F2FF77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43C7423-4C7C-CBB5-39AF-B2E1EA52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FB8E1D4-9101-807F-D757-265B1FEE5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2B6917B-F113-A0CC-30BF-27AF5082A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36">
            <a:extLst>
              <a:ext uri="{FF2B5EF4-FFF2-40B4-BE49-F238E27FC236}">
                <a16:creationId xmlns:a16="http://schemas.microsoft.com/office/drawing/2014/main" id="{2AC19975-D4B4-3AAF-69F8-C8A5F94D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8597D210-D12E-5634-EF52-BB404942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E5F44-3B33-E3D7-4E03-056441DC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7190651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dirty="0"/>
              <a:t>Feature Transformations</a:t>
            </a:r>
            <a:endParaRPr lang="en-US" sz="72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D2A7E3-E2A6-15AD-9A73-932B89231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82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1C032-711E-3637-2A7B-2A71DD2AD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231" y="0"/>
            <a:ext cx="439376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F6BDB6-0A1F-1337-642B-0F6E54B6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770" y="0"/>
            <a:ext cx="419703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2F21E-ADFC-7E49-0935-F6F956536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770" y="3062236"/>
            <a:ext cx="3297446" cy="733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4073ED-77BE-51CB-F176-B3DC34A9E07B}"/>
              </a:ext>
            </a:extLst>
          </p:cNvPr>
          <p:cNvSpPr txBox="1"/>
          <p:nvPr/>
        </p:nvSpPr>
        <p:spPr>
          <a:xfrm>
            <a:off x="4242279" y="518615"/>
            <a:ext cx="3448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Work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2152169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E34D3-F773-A2E8-5DA9-4F9E11C5F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" y="1476286"/>
            <a:ext cx="4294937" cy="3905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EB1656-19E9-81F0-16E1-F279BE834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82" y="5568768"/>
            <a:ext cx="9735909" cy="1124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96E08C-21F9-BBE9-27B7-71E436E63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602" y="0"/>
            <a:ext cx="6201398" cy="2153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6FF670-B9B5-D915-E838-C8CCC18BD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602" y="2740110"/>
            <a:ext cx="6201398" cy="2153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D32ABD-BB91-A300-BB3D-6B93E18C5A65}"/>
              </a:ext>
            </a:extLst>
          </p:cNvPr>
          <p:cNvSpPr txBox="1"/>
          <p:nvPr/>
        </p:nvSpPr>
        <p:spPr>
          <a:xfrm>
            <a:off x="286603" y="300251"/>
            <a:ext cx="4885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Detect and Handle Outliers</a:t>
            </a:r>
          </a:p>
        </p:txBody>
      </p:sp>
    </p:spTree>
    <p:extLst>
      <p:ext uri="{BB962C8B-B14F-4D97-AF65-F5344CB8AC3E}">
        <p14:creationId xmlns:p14="http://schemas.microsoft.com/office/powerpoint/2010/main" val="28129857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661AA8-FA16-4E58-B6CE-5E6FE2A094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F30101-685D-45DE-9DB6-1F040B2FD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 design</Template>
  <TotalTime>62</TotalTime>
  <Words>69</Words>
  <Application>Microsoft Office PowerPoint</Application>
  <PresentationFormat>Widescreen</PresentationFormat>
  <Paragraphs>14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Century Gothic</vt:lpstr>
      <vt:lpstr>Wingdings 3</vt:lpstr>
      <vt:lpstr>Ion</vt:lpstr>
      <vt:lpstr>Task 2 </vt:lpstr>
      <vt:lpstr>PowerPoint Presentation</vt:lpstr>
      <vt:lpstr>Feature Engineering and Extraction</vt:lpstr>
      <vt:lpstr>PowerPoint Presentation</vt:lpstr>
      <vt:lpstr>PowerPoint Presentation</vt:lpstr>
      <vt:lpstr>PowerPoint Presentation</vt:lpstr>
      <vt:lpstr>Feature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with Categorical data</vt:lpstr>
      <vt:lpstr>PowerPoint Presentation</vt:lpstr>
      <vt:lpstr>Split data to Train and Test Sets, Feature Scaling, Modeling And Accuracy Calculation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abdelwahab</dc:creator>
  <cp:lastModifiedBy>Omar abdelwahab</cp:lastModifiedBy>
  <cp:revision>2</cp:revision>
  <dcterms:created xsi:type="dcterms:W3CDTF">2025-07-12T09:56:44Z</dcterms:created>
  <dcterms:modified xsi:type="dcterms:W3CDTF">2025-07-12T10:58:57Z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